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64" r:id="rId5"/>
    <p:sldId id="266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8525D0-2A84-2341-91A9-4A71B6697047}" type="datetimeFigureOut">
              <a:rPr lang="de-DE" smtClean="0"/>
              <a:t>31.01.17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36CE2-A474-A546-B96B-0F5940C74C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57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36CE2-A474-A546-B96B-0F5940C74CE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847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C06FD-654A-3C46-A229-145DB9B8600E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AF76-1B8F-5D44-8DBE-E37BF286E547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FD221-0051-3D42-B693-982DF0C2B3C9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0A9E8-F4C6-AF4C-8247-524E74B8D6DD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9A41-2C3A-694F-A5F1-DB87055CF52A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F0B41-CB29-8448-BE82-5D782DC98F33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0086-5C50-5141-9FAC-072FDA7E0E57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E07F-7F95-8F47-A605-E0577FB43220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BEC5-73AB-3842-A834-C98F04F155A1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78A61-0932-F04F-B895-AF236D04CBD0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E3163-803C-D740-9C3E-9DC0D3FF7DE4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EC6B-BAF7-E14B-8DDF-61DB1FB4CE0E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F8EA6-8B62-DD40-9B65-1CD305682770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4866C-C819-D347-A7FB-0CBEC0A118CE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8F11-4D43-144A-AF17-5842DEB6647E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C54-5F95-ED45-89C5-2E757848E4F9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CC806-8163-DD4D-AA55-71898062466A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D604354-49AA-2B44-94C9-10EFD9C3EA47}" type="datetime2">
              <a:rPr lang="de-DE" smtClean="0"/>
              <a:t>Dienstag, 31. Januar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smtClean="0"/>
              <a:t>Projektpräsentation Moritz Müller und Tim-Alexander Biba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54955" y="380144"/>
            <a:ext cx="8825658" cy="4397237"/>
          </a:xfrm>
        </p:spPr>
        <p:txBody>
          <a:bodyPr anchor="ctr"/>
          <a:lstStyle/>
          <a:p>
            <a:pPr algn="ctr"/>
            <a:r>
              <a:rPr lang="de-DE" dirty="0" smtClean="0"/>
              <a:t>BM Hotel-Club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1400" dirty="0" smtClean="0"/>
              <a:t>Projektpräsentation Von Moritz Müller(669005) und Tim-Alexander </a:t>
            </a:r>
            <a:r>
              <a:rPr lang="de-DE" sz="1400" dirty="0" err="1" smtClean="0"/>
              <a:t>biba</a:t>
            </a:r>
            <a:r>
              <a:rPr lang="de-DE" sz="1400" dirty="0" smtClean="0"/>
              <a:t> (670220) </a:t>
            </a:r>
            <a:endParaRPr lang="de-DE" dirty="0"/>
          </a:p>
          <a:p>
            <a:r>
              <a:rPr lang="de-DE" sz="1400" dirty="0" smtClean="0"/>
              <a:t>Dozent Herr </a:t>
            </a:r>
            <a:r>
              <a:rPr lang="de-DE" sz="1400" dirty="0" err="1" smtClean="0"/>
              <a:t>sascha</a:t>
            </a:r>
            <a:r>
              <a:rPr lang="de-DE" sz="1400" dirty="0" smtClean="0"/>
              <a:t> Mahler 											</a:t>
            </a:r>
          </a:p>
          <a:p>
            <a:fld id="{2D8D1E4D-F2F7-AD46-8167-7EF1033720C6}" type="datetime2">
              <a:rPr lang="de-DE" sz="1400" smtClean="0"/>
              <a:t>Dienstag, 31. Januar 2017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8312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Vorstellung des BMS Hotel-Club</a:t>
            </a:r>
            <a:endParaRPr lang="de-DE" sz="2400" dirty="0" smtClean="0"/>
          </a:p>
          <a:p>
            <a:r>
              <a:rPr lang="de-DE" sz="2400" dirty="0" smtClean="0"/>
              <a:t>Vorteile </a:t>
            </a:r>
            <a:r>
              <a:rPr lang="de-DE" sz="2400" dirty="0" smtClean="0"/>
              <a:t>gegenüber der </a:t>
            </a:r>
            <a:r>
              <a:rPr lang="de-DE" sz="2400" dirty="0" smtClean="0"/>
              <a:t>Konkurrenz</a:t>
            </a:r>
          </a:p>
          <a:p>
            <a:r>
              <a:rPr lang="de-DE" sz="2400" dirty="0" smtClean="0"/>
              <a:t>Live Demo</a:t>
            </a:r>
            <a:endParaRPr lang="de-DE" sz="2400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54113" y="6377861"/>
            <a:ext cx="1192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Projektpräsentation von Moritz Müller und </a:t>
            </a:r>
            <a:r>
              <a:rPr lang="de-DE" sz="1100" smtClean="0"/>
              <a:t>Tim-Alexander Biba												</a:t>
            </a:r>
            <a:fld id="{200BD3A5-9846-0746-B7D6-576D3C77EFA9}" type="datetime2">
              <a:rPr lang="de-DE" sz="1100" smtClean="0"/>
              <a:t>Dienstag, 31. Januar 2017</a:t>
            </a:fld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35506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 des BM Hotel-Club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Exlcusiver</a:t>
            </a:r>
            <a:r>
              <a:rPr lang="de-DE" dirty="0" smtClean="0"/>
              <a:t> Hotel-Club für Mitglieder</a:t>
            </a:r>
          </a:p>
          <a:p>
            <a:endParaRPr lang="de-DE" dirty="0" smtClean="0"/>
          </a:p>
          <a:p>
            <a:r>
              <a:rPr lang="de-DE" dirty="0" smtClean="0"/>
              <a:t>Vorstellung von regionalen Hotels</a:t>
            </a:r>
          </a:p>
          <a:p>
            <a:endParaRPr lang="de-DE" dirty="0" smtClean="0"/>
          </a:p>
          <a:p>
            <a:r>
              <a:rPr lang="de-DE" dirty="0" smtClean="0"/>
              <a:t>Tipps zu den Hotels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54113" y="6377861"/>
            <a:ext cx="1192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Projektpräsentation von Moritz Müller und </a:t>
            </a:r>
            <a:r>
              <a:rPr lang="de-DE" sz="1100" smtClean="0"/>
              <a:t>Tim-Alexander Biba												</a:t>
            </a:r>
            <a:fld id="{200BD3A5-9846-0746-B7D6-576D3C77EFA9}" type="datetime2">
              <a:rPr lang="de-DE" sz="1100" smtClean="0"/>
              <a:t>Dienstag, 31. Januar 2017</a:t>
            </a:fld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39735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DE" sz="3200" dirty="0" smtClean="0"/>
              <a:t>Vorstellung des Hotel-Club</a:t>
            </a:r>
            <a:endParaRPr lang="de-DE" sz="3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fld id="{D57F1E4F-1CFF-5643-939E-02111984F565}" type="slidenum">
              <a:rPr lang="en-US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pPr/>
              <a:t>4</a:t>
            </a:fld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 dirty="0" err="1" smtClean="0"/>
              <a:t>Exklusiv</a:t>
            </a:r>
            <a:r>
              <a:rPr lang="en-US" sz="1400" dirty="0" err="1" smtClean="0"/>
              <a:t>er</a:t>
            </a:r>
            <a:r>
              <a:rPr lang="en-US" sz="1400" dirty="0" smtClean="0"/>
              <a:t> Club </a:t>
            </a:r>
            <a:r>
              <a:rPr lang="en-US" sz="1400" dirty="0" err="1" smtClean="0"/>
              <a:t>für</a:t>
            </a:r>
            <a:r>
              <a:rPr lang="en-US" sz="1400" dirty="0" smtClean="0"/>
              <a:t> </a:t>
            </a:r>
            <a:r>
              <a:rPr lang="en-US" sz="1400" dirty="0" err="1" smtClean="0"/>
              <a:t>Mitglieder</a:t>
            </a:r>
            <a:endParaRPr lang="en-US" sz="1400" dirty="0" smtClean="0"/>
          </a:p>
          <a:p>
            <a:endParaRPr lang="en-US" sz="1400" dirty="0" smtClean="0"/>
          </a:p>
          <a:p>
            <a:r>
              <a:rPr lang="en-US" sz="1400" dirty="0" err="1" smtClean="0"/>
              <a:t>Vorstellung</a:t>
            </a:r>
            <a:r>
              <a:rPr lang="en-US" sz="1400" dirty="0" smtClean="0"/>
              <a:t> </a:t>
            </a:r>
            <a:r>
              <a:rPr lang="en-US" sz="1400" dirty="0" err="1" smtClean="0"/>
              <a:t>regionaler</a:t>
            </a:r>
            <a:r>
              <a:rPr lang="en-US" sz="1400" dirty="0" smtClean="0"/>
              <a:t> Hotels</a:t>
            </a:r>
          </a:p>
          <a:p>
            <a:endParaRPr lang="en-US" sz="1400" dirty="0" smtClean="0"/>
          </a:p>
          <a:p>
            <a:r>
              <a:rPr lang="en-US" sz="1400" dirty="0" err="1" smtClean="0"/>
              <a:t>Tipps</a:t>
            </a:r>
            <a:r>
              <a:rPr lang="en-US" sz="1400" dirty="0" smtClean="0"/>
              <a:t> </a:t>
            </a:r>
            <a:r>
              <a:rPr lang="en-US" sz="1400" dirty="0" err="1" smtClean="0"/>
              <a:t>nur</a:t>
            </a:r>
            <a:r>
              <a:rPr lang="en-US" sz="1400" dirty="0" smtClean="0"/>
              <a:t> </a:t>
            </a:r>
            <a:r>
              <a:rPr lang="en-US" sz="1400" dirty="0" err="1" smtClean="0"/>
              <a:t>für</a:t>
            </a:r>
            <a:r>
              <a:rPr lang="en-US" sz="1400" dirty="0" smtClean="0"/>
              <a:t> </a:t>
            </a:r>
            <a:r>
              <a:rPr lang="en-US" sz="1400" dirty="0" err="1" smtClean="0"/>
              <a:t>Mitglieder</a:t>
            </a:r>
            <a:endParaRPr lang="en-US" sz="1400" dirty="0" smtClean="0"/>
          </a:p>
          <a:p>
            <a:endParaRPr lang="en-US" sz="14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6"/>
          <a:stretch/>
        </p:blipFill>
        <p:spPr>
          <a:xfrm>
            <a:off x="4507582" y="1359145"/>
            <a:ext cx="7495789" cy="433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8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Vergleich zur Konkurrenz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21" y="-40322"/>
            <a:ext cx="12270621" cy="6997176"/>
          </a:xfrm>
        </p:spPr>
      </p:pic>
      <p:sp>
        <p:nvSpPr>
          <p:cNvPr id="5" name="Textfeld 4"/>
          <p:cNvSpPr txBox="1"/>
          <p:nvPr/>
        </p:nvSpPr>
        <p:spPr>
          <a:xfrm>
            <a:off x="210065" y="34969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119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Vergleich zur Konkurrenz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BM Hotel-Club	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Besserer Ansprechpartner für Hotels</a:t>
            </a:r>
          </a:p>
          <a:p>
            <a:r>
              <a:rPr lang="de-DE" dirty="0" smtClean="0"/>
              <a:t>Kein Tracking</a:t>
            </a:r>
          </a:p>
          <a:p>
            <a:r>
              <a:rPr lang="de-DE" dirty="0" smtClean="0"/>
              <a:t>Keine </a:t>
            </a:r>
            <a:r>
              <a:rPr lang="de-DE" dirty="0" err="1" smtClean="0"/>
              <a:t>Socialplugins</a:t>
            </a:r>
            <a:endParaRPr lang="de-DE" dirty="0"/>
          </a:p>
          <a:p>
            <a:r>
              <a:rPr lang="de-DE" dirty="0" smtClean="0"/>
              <a:t>Bessere Performance</a:t>
            </a:r>
          </a:p>
          <a:p>
            <a:r>
              <a:rPr lang="de-DE" dirty="0" smtClean="0"/>
              <a:t>Reduktion auf das Wesentliche</a:t>
            </a:r>
          </a:p>
          <a:p>
            <a:r>
              <a:rPr lang="de-DE" dirty="0" smtClean="0"/>
              <a:t>Objektive Bewertung für die Nutzer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smtClean="0"/>
              <a:t>Secret </a:t>
            </a:r>
            <a:r>
              <a:rPr lang="de-DE" dirty="0" err="1" smtClean="0"/>
              <a:t>Escapes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Überladene Seite</a:t>
            </a:r>
          </a:p>
          <a:p>
            <a:r>
              <a:rPr lang="de-DE" dirty="0" smtClean="0"/>
              <a:t>Newsletter Spam</a:t>
            </a:r>
          </a:p>
          <a:p>
            <a:r>
              <a:rPr lang="de-DE" dirty="0" smtClean="0"/>
              <a:t>Tracking der Nutzer</a:t>
            </a:r>
          </a:p>
          <a:p>
            <a:r>
              <a:rPr lang="de-DE" dirty="0" smtClean="0"/>
              <a:t>Schlechte Performance durch </a:t>
            </a:r>
            <a:r>
              <a:rPr lang="de-DE" dirty="0" err="1" smtClean="0"/>
              <a:t>Javascript</a:t>
            </a:r>
            <a:endParaRPr lang="de-DE" dirty="0" smtClean="0"/>
          </a:p>
          <a:p>
            <a:r>
              <a:rPr lang="de-DE" dirty="0" smtClean="0"/>
              <a:t>Verkauf steht im Vordergrund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54113" y="6377861"/>
            <a:ext cx="1192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Projektpräsentation von Moritz Müller und </a:t>
            </a:r>
            <a:r>
              <a:rPr lang="de-DE" sz="1100" smtClean="0"/>
              <a:t>Tim-Alexander Biba												</a:t>
            </a:r>
            <a:fld id="{200BD3A5-9846-0746-B7D6-576D3C77EFA9}" type="datetime2">
              <a:rPr lang="de-DE" sz="1100" smtClean="0"/>
              <a:t>Dienstag, 31. Januar 2017</a:t>
            </a:fld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24659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 smtClean="0"/>
              <a:t>Live Demo</a:t>
            </a:r>
            <a:endParaRPr lang="de-DE" sz="54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Mit Tim-</a:t>
            </a:r>
            <a:r>
              <a:rPr lang="de-DE" dirty="0" err="1" smtClean="0"/>
              <a:t>alexander</a:t>
            </a:r>
            <a:r>
              <a:rPr lang="de-DE" dirty="0" smtClean="0"/>
              <a:t> </a:t>
            </a:r>
            <a:r>
              <a:rPr lang="de-DE" dirty="0" err="1" smtClean="0"/>
              <a:t>biba</a:t>
            </a:r>
            <a:r>
              <a:rPr lang="de-DE" dirty="0" smtClean="0"/>
              <a:t> und Moritz Müller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7</a:t>
            </a:fld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54113" y="6377861"/>
            <a:ext cx="1192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Projektpräsentation von Moritz Müller und </a:t>
            </a:r>
            <a:r>
              <a:rPr lang="de-DE" sz="1100" smtClean="0"/>
              <a:t>Tim-Alexander Biba												</a:t>
            </a:r>
            <a:fld id="{200BD3A5-9846-0746-B7D6-576D3C77EFA9}" type="datetime2">
              <a:rPr lang="de-DE" sz="1100" smtClean="0"/>
              <a:t>Dienstag, 31. Januar 2017</a:t>
            </a:fld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26462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145</Words>
  <Application>Microsoft Macintosh PowerPoint</Application>
  <PresentationFormat>Breitbild</PresentationFormat>
  <Paragraphs>51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Wingdings 3</vt:lpstr>
      <vt:lpstr>Arial</vt:lpstr>
      <vt:lpstr>Ion</vt:lpstr>
      <vt:lpstr>BM Hotel-Club</vt:lpstr>
      <vt:lpstr>Agenda</vt:lpstr>
      <vt:lpstr>Vorstellung des BM Hotel-Club</vt:lpstr>
      <vt:lpstr>Vorstellung des Hotel-Club</vt:lpstr>
      <vt:lpstr>Vergleich zur Konkurrenz</vt:lpstr>
      <vt:lpstr>Vergleich zur Konkurrenz</vt:lpstr>
      <vt:lpstr>Live Demo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Projektpräsentation</dc:title>
  <dc:creator>Microsoft Office-Anwender</dc:creator>
  <cp:lastModifiedBy>Microsoft Office-Anwender</cp:lastModifiedBy>
  <cp:revision>12</cp:revision>
  <cp:lastPrinted>2017-01-31T07:32:56Z</cp:lastPrinted>
  <dcterms:created xsi:type="dcterms:W3CDTF">2017-01-29T16:04:58Z</dcterms:created>
  <dcterms:modified xsi:type="dcterms:W3CDTF">2017-01-31T18:20:42Z</dcterms:modified>
</cp:coreProperties>
</file>

<file path=docProps/thumbnail.jpeg>
</file>